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104"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602" autoAdjust="0"/>
    <p:restoredTop sz="94660"/>
  </p:normalViewPr>
  <p:slideViewPr>
    <p:cSldViewPr>
      <p:cViewPr varScale="1">
        <p:scale>
          <a:sx n="82" d="100"/>
          <a:sy n="82" d="100"/>
        </p:scale>
        <p:origin x="1522" y="58"/>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4C769D5-7281-4B2F-ADFB-78DF5B6F8458}" type="datetimeFigureOut">
              <a:rPr lang="en-US" smtClean="0"/>
              <a:t>5/11/2019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41E46DB-8FCF-4FC0-9553-1C0B95FC8086}" type="slidenum">
              <a:rPr lang="en-US" smtClean="0"/>
              <a:t>‹#›</a:t>
            </a:fld>
            <a:endParaRPr lang="en-US"/>
          </a:p>
        </p:txBody>
      </p:sp>
    </p:spTree>
    <p:extLst>
      <p:ext uri="{BB962C8B-B14F-4D97-AF65-F5344CB8AC3E}">
        <p14:creationId xmlns:p14="http://schemas.microsoft.com/office/powerpoint/2010/main" val="1995615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41E46DB-8FCF-4FC0-9553-1C0B95FC8086}" type="slidenum">
              <a:rPr lang="en-US" smtClean="0"/>
              <a:t>1</a:t>
            </a:fld>
            <a:endParaRPr lang="en-US"/>
          </a:p>
        </p:txBody>
      </p:sp>
    </p:spTree>
    <p:extLst>
      <p:ext uri="{BB962C8B-B14F-4D97-AF65-F5344CB8AC3E}">
        <p14:creationId xmlns:p14="http://schemas.microsoft.com/office/powerpoint/2010/main" val="25659542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3">
        <a:schemeClr val="bg1"/>
      </p:bgRef>
    </p:bg>
    <p:spTree>
      <p:nvGrpSpPr>
        <p:cNvPr id="1" name=""/>
        <p:cNvGrpSpPr/>
        <p:nvPr/>
      </p:nvGrpSpPr>
      <p:grpSpPr>
        <a:xfrm>
          <a:off x="0" y="0"/>
          <a:ext cx="0" cy="0"/>
          <a:chOff x="0" y="0"/>
          <a:chExt cx="0" cy="0"/>
        </a:xfrm>
      </p:grpSpPr>
      <p:sp>
        <p:nvSpPr>
          <p:cNvPr id="12" name="Rectangle 11"/>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13" name="Rounded Rectangle 12"/>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8" name="Date Placeholder 27"/>
          <p:cNvSpPr>
            <a:spLocks noGrp="1"/>
          </p:cNvSpPr>
          <p:nvPr>
            <p:ph type="dt" sz="half" idx="10"/>
          </p:nvPr>
        </p:nvSpPr>
        <p:spPr/>
        <p:txBody>
          <a:bodyPr/>
          <a:lstStyle/>
          <a:p>
            <a:fld id="{72B43307-4406-4BD5-9F71-FB36D3AE6AE1}" type="datetimeFigureOut">
              <a:rPr lang="en-US" smtClean="0"/>
              <a:t>5/11/2019</a:t>
            </a:fld>
            <a:endParaRPr lang="en-US"/>
          </a:p>
        </p:txBody>
      </p:sp>
      <p:sp>
        <p:nvSpPr>
          <p:cNvPr id="17" name="Footer Placeholder 16"/>
          <p:cNvSpPr>
            <a:spLocks noGrp="1"/>
          </p:cNvSpPr>
          <p:nvPr>
            <p:ph type="ftr" sz="quarter" idx="11"/>
          </p:nvPr>
        </p:nvSpPr>
        <p:spPr/>
        <p:txBody>
          <a:bodyPr/>
          <a:lstStyle/>
          <a:p>
            <a:endParaRPr lang="en-US"/>
          </a:p>
        </p:txBody>
      </p:sp>
      <p:sp>
        <p:nvSpPr>
          <p:cNvPr id="29" name="Slide Number Placeholder 28"/>
          <p:cNvSpPr>
            <a:spLocks noGrp="1"/>
          </p:cNvSpPr>
          <p:nvPr>
            <p:ph type="sldNum" sz="quarter" idx="12"/>
          </p:nvPr>
        </p:nvSpPr>
        <p:spPr/>
        <p:txBody>
          <a:bodyPr lIns="0" tIns="0" rIns="0" bIns="0">
            <a:noAutofit/>
          </a:bodyPr>
          <a:lstStyle>
            <a:lvl1pPr>
              <a:defRPr sz="1400">
                <a:solidFill>
                  <a:srgbClr val="FFFFFF"/>
                </a:solidFill>
              </a:defRPr>
            </a:lvl1pPr>
          </a:lstStyle>
          <a:p>
            <a:fld id="{1AF20F72-3898-44E1-BAB3-9B710EE0A64C}" type="slidenum">
              <a:rPr lang="en-US" smtClean="0"/>
              <a:t>‹#›</a:t>
            </a:fld>
            <a:endParaRPr lang="en-US"/>
          </a:p>
        </p:txBody>
      </p:sp>
      <p:sp>
        <p:nvSpPr>
          <p:cNvPr id="7" name="Rectangle 6"/>
          <p:cNvSpPr/>
          <p:nvPr/>
        </p:nvSpPr>
        <p:spPr>
          <a:xfrm>
            <a:off x="62931" y="1449303"/>
            <a:ext cx="9021537" cy="1527349"/>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62931" y="1396720"/>
            <a:ext cx="9021537" cy="12058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tangle 10"/>
          <p:cNvSpPr/>
          <p:nvPr/>
        </p:nvSpPr>
        <p:spPr>
          <a:xfrm>
            <a:off x="62931" y="2976649"/>
            <a:ext cx="9021537" cy="110532"/>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kumimoji="0" lang="en-US"/>
              <a:t>Click to edit Master title style</a:t>
            </a:r>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72B43307-4406-4BD5-9F71-FB36D3AE6AE1}" type="datetimeFigureOut">
              <a:rPr lang="en-US" smtClean="0"/>
              <a:t>5/11/2019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F20F72-3898-44E1-BAB3-9B710EE0A64C}"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914400" y="274640"/>
            <a:ext cx="55626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72B43307-4406-4BD5-9F71-FB36D3AE6AE1}" type="datetimeFigureOut">
              <a:rPr lang="en-US" smtClean="0"/>
              <a:t>5/11/2019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F20F72-3898-44E1-BAB3-9B710EE0A64C}"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4" name="Date Placeholder 3"/>
          <p:cNvSpPr>
            <a:spLocks noGrp="1"/>
          </p:cNvSpPr>
          <p:nvPr>
            <p:ph type="dt" sz="half" idx="10"/>
          </p:nvPr>
        </p:nvSpPr>
        <p:spPr/>
        <p:txBody>
          <a:bodyPr/>
          <a:lstStyle/>
          <a:p>
            <a:fld id="{72B43307-4406-4BD5-9F71-FB36D3AE6AE1}" type="datetimeFigureOut">
              <a:rPr lang="en-US" smtClean="0"/>
              <a:t>5/11/2019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F20F72-3898-44E1-BAB3-9B710EE0A64C}" type="slidenum">
              <a:rPr lang="en-US" smtClean="0"/>
              <a:t>‹#›</a:t>
            </a:fld>
            <a:endParaRPr lang="en-US"/>
          </a:p>
        </p:txBody>
      </p:sp>
      <p:sp>
        <p:nvSpPr>
          <p:cNvPr id="8" name="Content Placeholder 7"/>
          <p:cNvSpPr>
            <a:spLocks noGrp="1"/>
          </p:cNvSpPr>
          <p:nvPr>
            <p:ph sz="quarter" idx="1"/>
          </p:nvPr>
        </p:nvSpPr>
        <p:spPr>
          <a:xfrm>
            <a:off x="914400" y="1447800"/>
            <a:ext cx="7772400" cy="4572000"/>
          </a:xfrm>
        </p:spPr>
        <p:txBody>
          <a:bodyPr vert="horz"/>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3">
        <a:schemeClr val="bg1"/>
      </p:bgRef>
    </p:bg>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10" name="Rounded Rectangle 9"/>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722313" y="952500"/>
            <a:ext cx="7772400" cy="1362075"/>
          </a:xfrm>
        </p:spPr>
        <p:txBody>
          <a:bodyPr anchor="b" anchorCtr="0"/>
          <a:lstStyle>
            <a:lvl1pPr algn="l">
              <a:buNone/>
              <a:defRPr sz="4000" b="0" cap="none"/>
            </a:lvl1pPr>
          </a:lstStyle>
          <a:p>
            <a:r>
              <a:rPr kumimoji="0" lang="en-US"/>
              <a:t>Click to edit Master title style</a:t>
            </a:r>
          </a:p>
        </p:txBody>
      </p:sp>
      <p:sp>
        <p:nvSpPr>
          <p:cNvPr id="3" name="Text Placeholder 2"/>
          <p:cNvSpPr>
            <a:spLocks noGrp="1"/>
          </p:cNvSpPr>
          <p:nvPr>
            <p:ph type="body" idx="1"/>
          </p:nvPr>
        </p:nvSpPr>
        <p:spPr>
          <a:xfrm>
            <a:off x="722313" y="2547938"/>
            <a:ext cx="7772400" cy="1338262"/>
          </a:xfrm>
        </p:spPr>
        <p:txBody>
          <a:bodyPr anchor="t" anchorCtr="0"/>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fld id="{72B43307-4406-4BD5-9F71-FB36D3AE6AE1}" type="datetimeFigureOut">
              <a:rPr lang="en-US" smtClean="0"/>
              <a:t>5/11/2019</a:t>
            </a:fld>
            <a:endParaRPr lang="en-US"/>
          </a:p>
        </p:txBody>
      </p:sp>
      <p:sp>
        <p:nvSpPr>
          <p:cNvPr id="5" name="Footer Placeholder 4"/>
          <p:cNvSpPr>
            <a:spLocks noGrp="1"/>
          </p:cNvSpPr>
          <p:nvPr>
            <p:ph type="ftr" sz="quarter" idx="11"/>
          </p:nvPr>
        </p:nvSpPr>
        <p:spPr>
          <a:xfrm>
            <a:off x="800100" y="6172200"/>
            <a:ext cx="4000500" cy="457200"/>
          </a:xfrm>
        </p:spPr>
        <p:txBody>
          <a:bodyPr/>
          <a:lstStyle/>
          <a:p>
            <a:endParaRPr lang="en-US"/>
          </a:p>
        </p:txBody>
      </p:sp>
      <p:sp>
        <p:nvSpPr>
          <p:cNvPr id="7" name="Rectangle 6"/>
          <p:cNvSpPr/>
          <p:nvPr/>
        </p:nvSpPr>
        <p:spPr>
          <a:xfrm flipV="1">
            <a:off x="69412" y="2376830"/>
            <a:ext cx="9013515" cy="9144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ctangle 7"/>
          <p:cNvSpPr/>
          <p:nvPr/>
        </p:nvSpPr>
        <p:spPr>
          <a:xfrm>
            <a:off x="69146" y="2341475"/>
            <a:ext cx="9013781" cy="4571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68306" y="2468880"/>
            <a:ext cx="9014621" cy="45720"/>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6" name="Slide Number Placeholder 5"/>
          <p:cNvSpPr>
            <a:spLocks noGrp="1"/>
          </p:cNvSpPr>
          <p:nvPr>
            <p:ph type="sldNum" sz="quarter" idx="12"/>
          </p:nvPr>
        </p:nvSpPr>
        <p:spPr>
          <a:xfrm>
            <a:off x="146304" y="6208776"/>
            <a:ext cx="457200" cy="457200"/>
          </a:xfrm>
        </p:spPr>
        <p:txBody>
          <a:bodyPr/>
          <a:lstStyle/>
          <a:p>
            <a:fld id="{1AF20F72-3898-44E1-BAB3-9B710EE0A64C}" type="slidenum">
              <a:rPr lang="en-US" smtClean="0"/>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5" name="Date Placeholder 4"/>
          <p:cNvSpPr>
            <a:spLocks noGrp="1"/>
          </p:cNvSpPr>
          <p:nvPr>
            <p:ph type="dt" sz="half" idx="10"/>
          </p:nvPr>
        </p:nvSpPr>
        <p:spPr/>
        <p:txBody>
          <a:bodyPr/>
          <a:lstStyle/>
          <a:p>
            <a:fld id="{72B43307-4406-4BD5-9F71-FB36D3AE6AE1}" type="datetimeFigureOut">
              <a:rPr lang="en-US" smtClean="0"/>
              <a:t>5/11/2019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AF20F72-3898-44E1-BAB3-9B710EE0A64C}" type="slidenum">
              <a:rPr lang="en-US" smtClean="0"/>
              <a:t>‹#›</a:t>
            </a:fld>
            <a:endParaRPr lang="en-US"/>
          </a:p>
        </p:txBody>
      </p:sp>
      <p:sp>
        <p:nvSpPr>
          <p:cNvPr id="9" name="Content Placeholder 8"/>
          <p:cNvSpPr>
            <a:spLocks noGrp="1"/>
          </p:cNvSpPr>
          <p:nvPr>
            <p:ph sz="quarter" idx="1"/>
          </p:nvPr>
        </p:nvSpPr>
        <p:spPr>
          <a:xfrm>
            <a:off x="914400" y="1447800"/>
            <a:ext cx="3749040" cy="4572000"/>
          </a:xfrm>
        </p:spPr>
        <p:txBody>
          <a:bodyPr vert="horz"/>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4933950" y="1447800"/>
            <a:ext cx="3749040" cy="4572000"/>
          </a:xfrm>
        </p:spPr>
        <p:txBody>
          <a:bodyPr vert="horz"/>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nchor="b" anchorCtr="0"/>
          <a:lstStyle>
            <a:lvl1pPr>
              <a:defRPr/>
            </a:lvl1pPr>
          </a:lstStyle>
          <a:p>
            <a:r>
              <a:rPr kumimoji="0" lang="en-US"/>
              <a:t>Click to edit Master title style</a:t>
            </a:r>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lIns="91440" anchor="b" anchorCtr="0">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lIns="91440" anchor="b" anchorCtr="0">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7" name="Date Placeholder 6"/>
          <p:cNvSpPr>
            <a:spLocks noGrp="1"/>
          </p:cNvSpPr>
          <p:nvPr>
            <p:ph type="dt" sz="half" idx="10"/>
          </p:nvPr>
        </p:nvSpPr>
        <p:spPr/>
        <p:txBody>
          <a:bodyPr/>
          <a:lstStyle/>
          <a:p>
            <a:fld id="{72B43307-4406-4BD5-9F71-FB36D3AE6AE1}" type="datetimeFigureOut">
              <a:rPr lang="en-US" smtClean="0"/>
              <a:t>5/11/2019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AF20F72-3898-44E1-BAB3-9B710EE0A64C}" type="slidenum">
              <a:rPr lang="en-US" smtClean="0"/>
              <a:t>‹#›</a:t>
            </a:fld>
            <a:endParaRPr lang="en-US"/>
          </a:p>
        </p:txBody>
      </p:sp>
      <p:sp>
        <p:nvSpPr>
          <p:cNvPr id="11" name="Content Placeholder 10"/>
          <p:cNvSpPr>
            <a:spLocks noGrp="1"/>
          </p:cNvSpPr>
          <p:nvPr>
            <p:ph sz="half" idx="2"/>
          </p:nvPr>
        </p:nvSpPr>
        <p:spPr>
          <a:xfrm>
            <a:off x="914400" y="2247900"/>
            <a:ext cx="3733800" cy="3886200"/>
          </a:xfrm>
        </p:spPr>
        <p:txBody>
          <a:bodyPr vert="horz"/>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half" idx="4"/>
          </p:nvPr>
        </p:nvSpPr>
        <p:spPr>
          <a:xfrm>
            <a:off x="4953000" y="2247900"/>
            <a:ext cx="3733800" cy="3886200"/>
          </a:xfrm>
        </p:spPr>
        <p:txBody>
          <a:bodyPr vert="horz"/>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Date Placeholder 2"/>
          <p:cNvSpPr>
            <a:spLocks noGrp="1"/>
          </p:cNvSpPr>
          <p:nvPr>
            <p:ph type="dt" sz="half" idx="10"/>
          </p:nvPr>
        </p:nvSpPr>
        <p:spPr/>
        <p:txBody>
          <a:bodyPr/>
          <a:lstStyle/>
          <a:p>
            <a:fld id="{72B43307-4406-4BD5-9F71-FB36D3AE6AE1}" type="datetimeFigureOut">
              <a:rPr lang="en-US" smtClean="0"/>
              <a:t>5/11/2019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AF20F72-3898-44E1-BAB3-9B710EE0A64C}"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2B43307-4406-4BD5-9F71-FB36D3AE6AE1}" type="datetimeFigureOut">
              <a:rPr lang="en-US" smtClean="0"/>
              <a:t>5/11/2019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AF20F72-3898-44E1-BAB3-9B710EE0A64C}"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Rectangle 7"/>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useBgFill="1">
        <p:nvSpPr>
          <p:cNvPr id="9" name="Rounded Rectangle 8"/>
          <p:cNvSpPr/>
          <p:nvPr/>
        </p:nvSpPr>
        <p:spPr>
          <a:xfrm>
            <a:off x="64008" y="69755"/>
            <a:ext cx="9013372" cy="6693408"/>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914400" y="273050"/>
            <a:ext cx="7772400" cy="1143000"/>
          </a:xfrm>
        </p:spPr>
        <p:txBody>
          <a:bodyPr anchor="b" anchorCtr="0"/>
          <a:lstStyle>
            <a:lvl1pPr algn="l">
              <a:buNone/>
              <a:defRPr sz="4000" b="0"/>
            </a:lvl1pPr>
          </a:lstStyle>
          <a:p>
            <a:r>
              <a:rPr kumimoji="0" lang="en-US"/>
              <a:t>Click to edit Master title style</a:t>
            </a:r>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fld id="{72B43307-4406-4BD5-9F71-FB36D3AE6AE1}" type="datetimeFigureOut">
              <a:rPr lang="en-US" smtClean="0"/>
              <a:t>5/11/2019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AF20F72-3898-44E1-BAB3-9B710EE0A64C}" type="slidenum">
              <a:rPr lang="en-US" smtClean="0"/>
              <a:t>‹#›</a:t>
            </a:fld>
            <a:endParaRPr lang="en-US"/>
          </a:p>
        </p:txBody>
      </p:sp>
      <p:sp>
        <p:nvSpPr>
          <p:cNvPr id="11" name="Content Placeholder 10"/>
          <p:cNvSpPr>
            <a:spLocks noGrp="1"/>
          </p:cNvSpPr>
          <p:nvPr>
            <p:ph sz="quarter" idx="1"/>
          </p:nvPr>
        </p:nvSpPr>
        <p:spPr>
          <a:xfrm>
            <a:off x="2971800" y="1600200"/>
            <a:ext cx="5715000" cy="4495800"/>
          </a:xfrm>
        </p:spPr>
        <p:txBody>
          <a:bodyPr vert="horz"/>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kumimoji="0" lang="en-US"/>
              <a:t>Click to edit Master title style</a:t>
            </a:r>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fld id="{72B43307-4406-4BD5-9F71-FB36D3AE6AE1}" type="datetimeFigureOut">
              <a:rPr lang="en-US" smtClean="0"/>
              <a:t>5/11/2019</a:t>
            </a:fld>
            <a:endParaRPr lang="en-US"/>
          </a:p>
        </p:txBody>
      </p:sp>
      <p:sp>
        <p:nvSpPr>
          <p:cNvPr id="6" name="Footer Placeholder 5"/>
          <p:cNvSpPr>
            <a:spLocks noGrp="1"/>
          </p:cNvSpPr>
          <p:nvPr>
            <p:ph type="ftr" sz="quarter" idx="11"/>
          </p:nvPr>
        </p:nvSpPr>
        <p:spPr>
          <a:xfrm>
            <a:off x="914400" y="6172200"/>
            <a:ext cx="3886200" cy="457200"/>
          </a:xfrm>
        </p:spPr>
        <p:txBody>
          <a:bodyPr/>
          <a:lstStyle/>
          <a:p>
            <a:endParaRPr lang="en-US"/>
          </a:p>
        </p:txBody>
      </p:sp>
      <p:sp>
        <p:nvSpPr>
          <p:cNvPr id="7" name="Slide Number Placeholder 6"/>
          <p:cNvSpPr>
            <a:spLocks noGrp="1"/>
          </p:cNvSpPr>
          <p:nvPr>
            <p:ph type="sldNum" sz="quarter" idx="12"/>
          </p:nvPr>
        </p:nvSpPr>
        <p:spPr>
          <a:xfrm>
            <a:off x="146304" y="6208776"/>
            <a:ext cx="457200" cy="457200"/>
          </a:xfrm>
        </p:spPr>
        <p:txBody>
          <a:bodyPr/>
          <a:lstStyle/>
          <a:p>
            <a:fld id="{1AF20F72-3898-44E1-BAB3-9B710EE0A64C}" type="slidenum">
              <a:rPr lang="en-US" smtClean="0"/>
              <a:t>‹#›</a:t>
            </a:fld>
            <a:endParaRPr lang="en-US"/>
          </a:p>
        </p:txBody>
      </p:sp>
      <p:sp>
        <p:nvSpPr>
          <p:cNvPr id="11" name="Rectangle 10"/>
          <p:cNvSpPr/>
          <p:nvPr/>
        </p:nvSpPr>
        <p:spPr>
          <a:xfrm flipV="1">
            <a:off x="68307" y="4683555"/>
            <a:ext cx="9006840" cy="9144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Rectangle 11"/>
          <p:cNvSpPr/>
          <p:nvPr/>
        </p:nvSpPr>
        <p:spPr>
          <a:xfrm>
            <a:off x="68508" y="4650474"/>
            <a:ext cx="9006639" cy="4571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Rectangle 12"/>
          <p:cNvSpPr/>
          <p:nvPr/>
        </p:nvSpPr>
        <p:spPr>
          <a:xfrm>
            <a:off x="68510" y="4773224"/>
            <a:ext cx="9006637" cy="4880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lstStyle>
            <a:lvl1pPr marL="0" indent="0">
              <a:buNone/>
              <a:defRPr sz="3200"/>
            </a:lvl1pPr>
          </a:lstStyle>
          <a:p>
            <a:r>
              <a:rPr kumimoji="0" lang="en-US"/>
              <a:t>Click icon to add picture</a:t>
            </a:r>
            <a:endParaRPr kumimoji="0"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8" name="Rounded Rectangle 7"/>
          <p:cNvSpPr/>
          <p:nvPr/>
        </p:nvSpPr>
        <p:spPr>
          <a:xfrm>
            <a:off x="64008" y="69755"/>
            <a:ext cx="9013372" cy="6693408"/>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2" name="Title Placeholder 21"/>
          <p:cNvSpPr>
            <a:spLocks noGrp="1"/>
          </p:cNvSpPr>
          <p:nvPr>
            <p:ph type="title"/>
          </p:nvPr>
        </p:nvSpPr>
        <p:spPr>
          <a:xfrm>
            <a:off x="914400" y="274638"/>
            <a:ext cx="7772400" cy="1143000"/>
          </a:xfrm>
          <a:prstGeom prst="rect">
            <a:avLst/>
          </a:prstGeom>
        </p:spPr>
        <p:txBody>
          <a:bodyPr bIns="91440" anchor="b" anchorCtr="0">
            <a:normAutofit/>
          </a:bodyPr>
          <a:lstStyle/>
          <a:p>
            <a:r>
              <a:rPr kumimoji="0" lang="en-US"/>
              <a:t>Click to edit Master title style</a:t>
            </a:r>
          </a:p>
        </p:txBody>
      </p:sp>
      <p:sp>
        <p:nvSpPr>
          <p:cNvPr id="13" name="Text Placeholder 12"/>
          <p:cNvSpPr>
            <a:spLocks noGrp="1"/>
          </p:cNvSpPr>
          <p:nvPr>
            <p:ph type="body" idx="1"/>
          </p:nvPr>
        </p:nvSpPr>
        <p:spPr>
          <a:xfrm>
            <a:off x="914400" y="1447800"/>
            <a:ext cx="7772400" cy="4572000"/>
          </a:xfrm>
          <a:prstGeom prst="rect">
            <a:avLst/>
          </a:prstGeom>
        </p:spPr>
        <p:txBody>
          <a:bodyPr>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4" name="Date Placeholder 13"/>
          <p:cNvSpPr>
            <a:spLocks noGrp="1"/>
          </p:cNvSpPr>
          <p:nvPr>
            <p:ph type="dt" sz="half" idx="2"/>
          </p:nvPr>
        </p:nvSpPr>
        <p:spPr>
          <a:xfrm>
            <a:off x="6172200" y="6191250"/>
            <a:ext cx="2476500" cy="476250"/>
          </a:xfrm>
          <a:prstGeom prst="rect">
            <a:avLst/>
          </a:prstGeom>
        </p:spPr>
        <p:txBody>
          <a:bodyPr anchor="ctr" anchorCtr="0"/>
          <a:lstStyle>
            <a:lvl1pPr algn="r" eaLnBrk="1" latinLnBrk="0" hangingPunct="1">
              <a:defRPr kumimoji="0" sz="1400">
                <a:solidFill>
                  <a:schemeClr val="tx2"/>
                </a:solidFill>
              </a:defRPr>
            </a:lvl1pPr>
          </a:lstStyle>
          <a:p>
            <a:fld id="{72B43307-4406-4BD5-9F71-FB36D3AE6AE1}" type="datetimeFigureOut">
              <a:rPr lang="en-US" smtClean="0"/>
              <a:t>5/11/2019</a:t>
            </a:fld>
            <a:endParaRPr lang="en-US"/>
          </a:p>
        </p:txBody>
      </p:sp>
      <p:sp>
        <p:nvSpPr>
          <p:cNvPr id="3" name="Footer Placeholder 2"/>
          <p:cNvSpPr>
            <a:spLocks noGrp="1"/>
          </p:cNvSpPr>
          <p:nvPr>
            <p:ph type="ftr" sz="quarter" idx="3"/>
          </p:nvPr>
        </p:nvSpPr>
        <p:spPr>
          <a:xfrm>
            <a:off x="914400" y="6172200"/>
            <a:ext cx="3962400" cy="457200"/>
          </a:xfrm>
          <a:prstGeom prst="rect">
            <a:avLst/>
          </a:prstGeom>
        </p:spPr>
        <p:txBody>
          <a:bodyPr anchor="ctr" anchorCtr="0"/>
          <a:lstStyle>
            <a:lvl1pPr eaLnBrk="1" latinLnBrk="0" hangingPunct="1">
              <a:defRPr kumimoji="0" sz="1400">
                <a:solidFill>
                  <a:schemeClr val="tx2"/>
                </a:solidFill>
              </a:defRPr>
            </a:lvl1pPr>
          </a:lstStyle>
          <a:p>
            <a:endParaRPr lang="en-US"/>
          </a:p>
        </p:txBody>
      </p:sp>
      <p:sp>
        <p:nvSpPr>
          <p:cNvPr id="23" name="Slide Number Placeholder 22"/>
          <p:cNvSpPr>
            <a:spLocks noGrp="1"/>
          </p:cNvSpPr>
          <p:nvPr>
            <p:ph type="sldNum" sz="quarter" idx="4"/>
          </p:nvPr>
        </p:nvSpPr>
        <p:spPr>
          <a:xfrm>
            <a:off x="146304" y="6210300"/>
            <a:ext cx="457200" cy="457200"/>
          </a:xfrm>
          <a:prstGeom prst="ellipse">
            <a:avLst/>
          </a:prstGeom>
          <a:solidFill>
            <a:schemeClr val="accent1"/>
          </a:solidFill>
        </p:spPr>
        <p:txBody>
          <a:bodyPr wrap="none" lIns="0" tIns="0" rIns="0" bIns="0" anchor="ctr" anchorCtr="1">
            <a:noAutofit/>
          </a:bodyPr>
          <a:lstStyle>
            <a:lvl1pPr algn="ctr" eaLnBrk="1" latinLnBrk="0" hangingPunct="1">
              <a:defRPr kumimoji="0" sz="1400">
                <a:solidFill>
                  <a:srgbClr val="FFFFFF"/>
                </a:solidFill>
                <a:latin typeface="+mj-lt"/>
                <a:ea typeface="+mj-ea"/>
                <a:cs typeface="+mj-cs"/>
              </a:defRPr>
            </a:lvl1pPr>
          </a:lstStyle>
          <a:p>
            <a:fld id="{1AF20F72-3898-44E1-BAB3-9B710EE0A64C}"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4105" r:id="rId1"/>
    <p:sldLayoutId id="2147484106" r:id="rId2"/>
    <p:sldLayoutId id="2147484107" r:id="rId3"/>
    <p:sldLayoutId id="2147484108" r:id="rId4"/>
    <p:sldLayoutId id="2147484109" r:id="rId5"/>
    <p:sldLayoutId id="2147484110" r:id="rId6"/>
    <p:sldLayoutId id="2147484111" r:id="rId7"/>
    <p:sldLayoutId id="2147484112" r:id="rId8"/>
    <p:sldLayoutId id="2147484113" r:id="rId9"/>
    <p:sldLayoutId id="2147484114" r:id="rId10"/>
    <p:sldLayoutId id="2147484115" r:id="rId11"/>
  </p:sldLayoutIdLst>
  <p:txStyles>
    <p:titleStyle>
      <a:lvl1pPr algn="l" rtl="0" eaLnBrk="1" latinLnBrk="0" hangingPunct="1">
        <a:spcBef>
          <a:spcPct val="0"/>
        </a:spcBef>
        <a:buNone/>
        <a:defRPr kumimoji="0" sz="4000" kern="1200">
          <a:solidFill>
            <a:schemeClr val="tx2"/>
          </a:solidFill>
          <a:latin typeface="+mj-lt"/>
          <a:ea typeface="+mj-ea"/>
          <a:cs typeface="+mj-cs"/>
        </a:defRPr>
      </a:lvl1pPr>
    </p:titleStyle>
    <p:bodyStyle>
      <a:lvl1pPr marL="274320" indent="-274320" algn="l" rtl="0" eaLnBrk="1" latinLnBrk="0" hangingPunct="1">
        <a:spcBef>
          <a:spcPts val="580"/>
        </a:spcBef>
        <a:buClr>
          <a:schemeClr val="accent1"/>
        </a:buClr>
        <a:buSzPct val="85000"/>
        <a:buFont typeface="Wingdings 2"/>
        <a:buChar char=""/>
        <a:defRPr kumimoji="0" sz="2600" kern="1200">
          <a:solidFill>
            <a:schemeClr val="tx1"/>
          </a:solidFill>
          <a:latin typeface="+mn-lt"/>
          <a:ea typeface="+mn-ea"/>
          <a:cs typeface="+mn-cs"/>
        </a:defRPr>
      </a:lvl1pPr>
      <a:lvl2pPr marL="548640" indent="-228600" algn="l" rtl="0" eaLnBrk="1" latinLnBrk="0" hangingPunct="1">
        <a:spcBef>
          <a:spcPts val="370"/>
        </a:spcBef>
        <a:buClr>
          <a:schemeClr val="accent2"/>
        </a:buClr>
        <a:buSzPct val="85000"/>
        <a:buFont typeface="Wingdings 2"/>
        <a:buChar char=""/>
        <a:defRPr kumimoji="0" sz="2400" kern="1200">
          <a:solidFill>
            <a:schemeClr val="tx1"/>
          </a:solidFill>
          <a:latin typeface="+mn-lt"/>
          <a:ea typeface="+mn-ea"/>
          <a:cs typeface="+mn-cs"/>
        </a:defRPr>
      </a:lvl2pPr>
      <a:lvl3pPr marL="822960" indent="-228600" algn="l" rtl="0" eaLnBrk="1" latinLnBrk="0" hangingPunct="1">
        <a:spcBef>
          <a:spcPts val="370"/>
        </a:spcBef>
        <a:buClr>
          <a:schemeClr val="accent1">
            <a:tint val="60000"/>
          </a:schemeClr>
        </a:buClr>
        <a:buSzPct val="8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ts val="370"/>
        </a:spcBef>
        <a:buClr>
          <a:schemeClr val="accent3"/>
        </a:buClr>
        <a:buSzPct val="80000"/>
        <a:buFont typeface="Wingdings 2"/>
        <a:buChar char=""/>
        <a:defRPr kumimoji="0" sz="2000" kern="1200">
          <a:solidFill>
            <a:schemeClr val="tx1"/>
          </a:solidFill>
          <a:latin typeface="+mn-lt"/>
          <a:ea typeface="+mn-ea"/>
          <a:cs typeface="+mn-cs"/>
        </a:defRPr>
      </a:lvl4pPr>
      <a:lvl5pPr marL="1371600" indent="-228600" algn="l" rtl="0" eaLnBrk="1" latinLnBrk="0" hangingPunct="1">
        <a:spcBef>
          <a:spcPts val="370"/>
        </a:spcBef>
        <a:buClr>
          <a:schemeClr val="accent3"/>
        </a:buClr>
        <a:buFontTx/>
        <a:buChar char="o"/>
        <a:defRPr kumimoji="0"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295400" y="3200400"/>
            <a:ext cx="6400800" cy="2514600"/>
          </a:xfrm>
        </p:spPr>
        <p:txBody>
          <a:bodyPr/>
          <a:lstStyle/>
          <a:p>
            <a:r>
              <a:rPr lang="en-US" sz="1600" b="1" dirty="0">
                <a:solidFill>
                  <a:schemeClr val="tx1"/>
                </a:solidFill>
                <a:latin typeface="Times New Roman" pitchFamily="18" charset="0"/>
                <a:cs typeface="Times New Roman" pitchFamily="18" charset="0"/>
              </a:rPr>
              <a:t>BY</a:t>
            </a:r>
          </a:p>
          <a:p>
            <a:r>
              <a:rPr lang="en-US" sz="1600" b="1" dirty="0">
                <a:solidFill>
                  <a:schemeClr val="tx1"/>
                </a:solidFill>
                <a:latin typeface="Times New Roman" pitchFamily="18" charset="0"/>
                <a:cs typeface="Times New Roman" pitchFamily="18" charset="0"/>
              </a:rPr>
              <a:t>ADHISH VELINGKAR -1613129</a:t>
            </a:r>
          </a:p>
          <a:p>
            <a:r>
              <a:rPr lang="en-US" sz="1600" b="1" dirty="0">
                <a:solidFill>
                  <a:schemeClr val="tx1"/>
                </a:solidFill>
                <a:latin typeface="Times New Roman" pitchFamily="18" charset="0"/>
                <a:cs typeface="Times New Roman" pitchFamily="18" charset="0"/>
              </a:rPr>
              <a:t>SAHIL RAJPURKAR - 1613130</a:t>
            </a:r>
          </a:p>
          <a:p>
            <a:r>
              <a:rPr lang="en-US" sz="1600" b="1" dirty="0">
                <a:solidFill>
                  <a:schemeClr val="tx1"/>
                </a:solidFill>
                <a:latin typeface="Times New Roman" pitchFamily="18" charset="0"/>
                <a:cs typeface="Times New Roman" pitchFamily="18" charset="0"/>
              </a:rPr>
              <a:t>SHUBHAM KHANDHAR - 1723002</a:t>
            </a:r>
          </a:p>
          <a:p>
            <a:r>
              <a:rPr lang="en-US" sz="1600" b="1" dirty="0">
                <a:solidFill>
                  <a:schemeClr val="tx1"/>
                </a:solidFill>
                <a:latin typeface="Times New Roman" pitchFamily="18" charset="0"/>
                <a:cs typeface="Times New Roman" pitchFamily="18" charset="0"/>
              </a:rPr>
              <a:t>BHAVIN PRAJAPATI - 1723003 </a:t>
            </a:r>
          </a:p>
          <a:p>
            <a:endParaRPr lang="en-US" b="1" dirty="0"/>
          </a:p>
        </p:txBody>
      </p:sp>
      <p:sp>
        <p:nvSpPr>
          <p:cNvPr id="2" name="Title 1"/>
          <p:cNvSpPr>
            <a:spLocks noGrp="1"/>
          </p:cNvSpPr>
          <p:nvPr>
            <p:ph type="ctrTitle"/>
          </p:nvPr>
        </p:nvSpPr>
        <p:spPr/>
        <p:txBody>
          <a:bodyPr/>
          <a:lstStyle/>
          <a:p>
            <a:r>
              <a:rPr lang="en-US" dirty="0"/>
              <a:t>Color Sorter Machine</a:t>
            </a:r>
          </a:p>
        </p:txBody>
      </p:sp>
    </p:spTree>
    <p:extLst>
      <p:ext uri="{BB962C8B-B14F-4D97-AF65-F5344CB8AC3E}">
        <p14:creationId xmlns:p14="http://schemas.microsoft.com/office/powerpoint/2010/main" val="33477291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163A1D-8770-4149-B54B-91CFC2C1850F}"/>
              </a:ext>
            </a:extLst>
          </p:cNvPr>
          <p:cNvSpPr>
            <a:spLocks noGrp="1"/>
          </p:cNvSpPr>
          <p:nvPr>
            <p:ph type="title"/>
          </p:nvPr>
        </p:nvSpPr>
        <p:spPr>
          <a:xfrm>
            <a:off x="914400" y="274638"/>
            <a:ext cx="7086600" cy="715962"/>
          </a:xfrm>
        </p:spPr>
        <p:txBody>
          <a:bodyPr>
            <a:normAutofit fontScale="90000"/>
          </a:bodyPr>
          <a:lstStyle/>
          <a:p>
            <a:r>
              <a:rPr lang="en-US" dirty="0">
                <a:solidFill>
                  <a:schemeClr val="tx1"/>
                </a:solidFill>
                <a:latin typeface="Times New Roman" panose="02020603050405020304" pitchFamily="18" charset="0"/>
                <a:cs typeface="Times New Roman" panose="02020603050405020304" pitchFamily="18" charset="0"/>
              </a:rPr>
              <a:t>Final Working </a:t>
            </a:r>
          </a:p>
        </p:txBody>
      </p:sp>
      <p:pic>
        <p:nvPicPr>
          <p:cNvPr id="4" name="Color Sorter Final Working ">
            <a:hlinkClick r:id="" action="ppaction://media"/>
            <a:extLst>
              <a:ext uri="{FF2B5EF4-FFF2-40B4-BE49-F238E27FC236}">
                <a16:creationId xmlns:a16="http://schemas.microsoft.com/office/drawing/2014/main" id="{6E9B655A-E990-4C7E-BEDB-4C07B75375BC}"/>
              </a:ext>
            </a:extLst>
          </p:cNvPr>
          <p:cNvPicPr>
            <a:picLocks noGrp="1" noChangeAspect="1"/>
          </p:cNvPicPr>
          <p:nvPr>
            <p:ph sz="quarter" idx="1"/>
            <a:videoFile r:link="rId2"/>
            <p:extLst>
              <p:ext uri="{DAA4B4D4-6D71-4841-9C94-3DE7FCFB9230}">
                <p14:media xmlns:p14="http://schemas.microsoft.com/office/powerpoint/2010/main" r:embed="rId1"/>
              </p:ext>
            </p:extLst>
          </p:nvPr>
        </p:nvPicPr>
        <p:blipFill>
          <a:blip r:embed="rId4"/>
          <a:stretch>
            <a:fillRect/>
          </a:stretch>
        </p:blipFill>
        <p:spPr>
          <a:xfrm>
            <a:off x="3200400" y="990600"/>
            <a:ext cx="2957804" cy="5334000"/>
          </a:xfrm>
        </p:spPr>
      </p:pic>
    </p:spTree>
    <p:extLst>
      <p:ext uri="{BB962C8B-B14F-4D97-AF65-F5344CB8AC3E}">
        <p14:creationId xmlns:p14="http://schemas.microsoft.com/office/powerpoint/2010/main" val="98161832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610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4"/>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274638"/>
            <a:ext cx="7467600" cy="792162"/>
          </a:xfrm>
        </p:spPr>
        <p:txBody>
          <a:bodyPr>
            <a:normAutofit/>
          </a:bodyPr>
          <a:lstStyle/>
          <a:p>
            <a:r>
              <a:rPr lang="en-US" dirty="0">
                <a:solidFill>
                  <a:schemeClr val="tx1"/>
                </a:solidFill>
                <a:latin typeface="Times New Roman" pitchFamily="18" charset="0"/>
                <a:cs typeface="Times New Roman" pitchFamily="18" charset="0"/>
              </a:rPr>
              <a:t>Introduction </a:t>
            </a:r>
          </a:p>
        </p:txBody>
      </p:sp>
      <p:sp>
        <p:nvSpPr>
          <p:cNvPr id="3" name="Content Placeholder 2"/>
          <p:cNvSpPr>
            <a:spLocks noGrp="1"/>
          </p:cNvSpPr>
          <p:nvPr>
            <p:ph sz="quarter" idx="1"/>
          </p:nvPr>
        </p:nvSpPr>
        <p:spPr/>
        <p:txBody>
          <a:bodyPr>
            <a:normAutofit/>
          </a:bodyPr>
          <a:lstStyle/>
          <a:p>
            <a:r>
              <a:rPr lang="en-US" sz="1800" dirty="0">
                <a:latin typeface="Times New Roman" pitchFamily="18" charset="0"/>
                <a:cs typeface="Times New Roman" pitchFamily="18" charset="0"/>
              </a:rPr>
              <a:t>For sorting object in industry optical sorting is very much convenient. Color and size are the most important features for accurate classification and sorting of product which can be done by using some optical sensors or analyzing their pictures.</a:t>
            </a:r>
          </a:p>
          <a:p>
            <a:r>
              <a:rPr lang="en-US" sz="1800" dirty="0">
                <a:latin typeface="Times New Roman" pitchFamily="18" charset="0"/>
                <a:cs typeface="Times New Roman" pitchFamily="18" charset="0"/>
              </a:rPr>
              <a:t>This project describes a working prototype designed for automatic sorting of objects based on the color. OPT101 sensor was used to detect the color of the product and the STM microcontroller was used to control the overall process. The identification of the color is based on the ADC value of the output of OPT101 sensor.</a:t>
            </a:r>
          </a:p>
          <a:p>
            <a:r>
              <a:rPr lang="en-US" sz="1800" dirty="0">
                <a:latin typeface="Times New Roman" pitchFamily="18" charset="0"/>
                <a:cs typeface="Times New Roman" pitchFamily="18" charset="0"/>
              </a:rPr>
              <a:t>Two Servo motors were used, each controlled by the microcontroller. The first motor is used for carrying the product to be analyzed by the color sensor, and the second motor is used for sorting the product according to the reading taken by the color sensor, into the separate containers.</a:t>
            </a:r>
          </a:p>
        </p:txBody>
      </p:sp>
    </p:spTree>
    <p:extLst>
      <p:ext uri="{BB962C8B-B14F-4D97-AF65-F5344CB8AC3E}">
        <p14:creationId xmlns:p14="http://schemas.microsoft.com/office/powerpoint/2010/main" val="3724203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274638"/>
            <a:ext cx="7620000" cy="792162"/>
          </a:xfrm>
        </p:spPr>
        <p:txBody>
          <a:bodyPr>
            <a:normAutofit/>
          </a:bodyPr>
          <a:lstStyle/>
          <a:p>
            <a:r>
              <a:rPr lang="en-US" dirty="0">
                <a:solidFill>
                  <a:schemeClr val="tx1"/>
                </a:solidFill>
                <a:latin typeface="Times New Roman" pitchFamily="18" charset="0"/>
                <a:cs typeface="Times New Roman" pitchFamily="18" charset="0"/>
              </a:rPr>
              <a:t>Block Diagram</a:t>
            </a:r>
          </a:p>
        </p:txBody>
      </p:sp>
      <p:pic>
        <p:nvPicPr>
          <p:cNvPr id="1026" name="Picture 2"/>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tretch>
            <a:fillRect/>
          </a:stretch>
        </p:blipFill>
        <p:spPr bwMode="auto">
          <a:xfrm>
            <a:off x="1662505" y="2367133"/>
            <a:ext cx="6276190" cy="27333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82502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914400" y="274638"/>
            <a:ext cx="7010400" cy="639762"/>
          </a:xfrm>
        </p:spPr>
        <p:txBody>
          <a:bodyPr>
            <a:normAutofit fontScale="90000"/>
          </a:bodyPr>
          <a:lstStyle/>
          <a:p>
            <a:r>
              <a:rPr lang="en-US" dirty="0">
                <a:solidFill>
                  <a:schemeClr val="tx1"/>
                </a:solidFill>
                <a:latin typeface="Times New Roman" pitchFamily="18" charset="0"/>
                <a:cs typeface="Times New Roman" pitchFamily="18" charset="0"/>
              </a:rPr>
              <a:t>Interfacing Diagram /Schematic</a:t>
            </a:r>
          </a:p>
        </p:txBody>
      </p:sp>
      <p:pic>
        <p:nvPicPr>
          <p:cNvPr id="2050" name="Picture 2"/>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tretch>
            <a:fillRect/>
          </a:stretch>
        </p:blipFill>
        <p:spPr bwMode="auto">
          <a:xfrm>
            <a:off x="1619647" y="1795705"/>
            <a:ext cx="6361905" cy="38761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671130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914400" y="274638"/>
            <a:ext cx="7391400" cy="792162"/>
          </a:xfrm>
        </p:spPr>
        <p:txBody>
          <a:bodyPr>
            <a:normAutofit/>
          </a:bodyPr>
          <a:lstStyle/>
          <a:p>
            <a:r>
              <a:rPr lang="en-US" dirty="0">
                <a:solidFill>
                  <a:schemeClr val="tx1"/>
                </a:solidFill>
                <a:latin typeface="Times New Roman" pitchFamily="18" charset="0"/>
                <a:cs typeface="Times New Roman" pitchFamily="18" charset="0"/>
              </a:rPr>
              <a:t>Description of each component</a:t>
            </a:r>
          </a:p>
        </p:txBody>
      </p:sp>
      <p:sp>
        <p:nvSpPr>
          <p:cNvPr id="10" name="Content Placeholder 9"/>
          <p:cNvSpPr>
            <a:spLocks noGrp="1"/>
          </p:cNvSpPr>
          <p:nvPr>
            <p:ph sz="quarter" idx="1"/>
          </p:nvPr>
        </p:nvSpPr>
        <p:spPr>
          <a:xfrm>
            <a:off x="685800" y="1219200"/>
            <a:ext cx="7772400" cy="4724400"/>
          </a:xfrm>
        </p:spPr>
        <p:txBody>
          <a:bodyPr>
            <a:normAutofit/>
          </a:bodyPr>
          <a:lstStyle/>
          <a:p>
            <a:r>
              <a:rPr lang="en-US" sz="1800" dirty="0">
                <a:latin typeface="Times New Roman" pitchFamily="18" charset="0"/>
                <a:cs typeface="Times New Roman" pitchFamily="18" charset="0"/>
              </a:rPr>
              <a:t>A </a:t>
            </a:r>
            <a:r>
              <a:rPr lang="en-US" sz="1800" b="1" dirty="0">
                <a:latin typeface="Times New Roman" pitchFamily="18" charset="0"/>
                <a:cs typeface="Times New Roman" pitchFamily="18" charset="0"/>
              </a:rPr>
              <a:t>servo motor  </a:t>
            </a:r>
            <a:r>
              <a:rPr lang="en-US" sz="1800" dirty="0">
                <a:latin typeface="Times New Roman" pitchFamily="18" charset="0"/>
                <a:cs typeface="Times New Roman" pitchFamily="18" charset="0"/>
              </a:rPr>
              <a:t>is an electrical device which can push or rotate an object with great precision. If you want to rotate and object at some specific angles or distance, then you use servo motor. It is just made up of simple motor which run through servo mechanism.</a:t>
            </a:r>
          </a:p>
          <a:p>
            <a:r>
              <a:rPr lang="en-US" sz="1800" dirty="0"/>
              <a:t> </a:t>
            </a:r>
            <a:r>
              <a:rPr lang="en-US" sz="1800" dirty="0">
                <a:latin typeface="Times New Roman" pitchFamily="18" charset="0"/>
                <a:cs typeface="Times New Roman" pitchFamily="18" charset="0"/>
              </a:rPr>
              <a:t>We have made a sensor which is a combination of </a:t>
            </a:r>
            <a:r>
              <a:rPr lang="en-US" sz="1800" b="1" dirty="0">
                <a:latin typeface="Times New Roman" pitchFamily="18" charset="0"/>
                <a:cs typeface="Times New Roman" pitchFamily="18" charset="0"/>
              </a:rPr>
              <a:t>OPT101 photodiode IC </a:t>
            </a:r>
            <a:r>
              <a:rPr lang="en-US" sz="1800" dirty="0">
                <a:latin typeface="Times New Roman" pitchFamily="18" charset="0"/>
                <a:cs typeface="Times New Roman" pitchFamily="18" charset="0"/>
              </a:rPr>
              <a:t>and </a:t>
            </a:r>
            <a:r>
              <a:rPr lang="en-US" sz="1800" b="1" dirty="0">
                <a:latin typeface="Times New Roman" pitchFamily="18" charset="0"/>
                <a:cs typeface="Times New Roman" pitchFamily="18" charset="0"/>
              </a:rPr>
              <a:t>piranha LED’s</a:t>
            </a:r>
            <a:r>
              <a:rPr lang="en-US" sz="1800" dirty="0">
                <a:latin typeface="Times New Roman" pitchFamily="18" charset="0"/>
                <a:cs typeface="Times New Roman" pitchFamily="18" charset="0"/>
              </a:rPr>
              <a:t>.</a:t>
            </a:r>
          </a:p>
          <a:p>
            <a:r>
              <a:rPr lang="en-US" sz="1800" dirty="0">
                <a:latin typeface="Times New Roman" pitchFamily="18" charset="0"/>
                <a:cs typeface="Times New Roman" pitchFamily="18" charset="0"/>
              </a:rPr>
              <a:t>The OPT101 is a monolithic photodiode with on-chip trans-impedance amplifier. </a:t>
            </a:r>
          </a:p>
          <a:p>
            <a:r>
              <a:rPr lang="en-US" sz="1800" dirty="0">
                <a:latin typeface="Times New Roman" pitchFamily="18" charset="0"/>
                <a:cs typeface="Times New Roman" pitchFamily="18" charset="0"/>
              </a:rPr>
              <a:t>In order to control the motors and the sensor we used the STM32F103C8 of </a:t>
            </a:r>
            <a:r>
              <a:rPr lang="en-US" sz="1800" b="1" dirty="0">
                <a:latin typeface="Times New Roman" pitchFamily="18" charset="0"/>
                <a:cs typeface="Times New Roman" pitchFamily="18" charset="0"/>
              </a:rPr>
              <a:t>STM32F103xx </a:t>
            </a:r>
            <a:r>
              <a:rPr lang="en-US" sz="1800" dirty="0">
                <a:latin typeface="Times New Roman" pitchFamily="18" charset="0"/>
                <a:cs typeface="Times New Roman" pitchFamily="18" charset="0"/>
              </a:rPr>
              <a:t>family. </a:t>
            </a:r>
          </a:p>
          <a:p>
            <a:r>
              <a:rPr lang="en-US" sz="1800" dirty="0">
                <a:latin typeface="Times New Roman" pitchFamily="18" charset="0"/>
                <a:cs typeface="Times New Roman" pitchFamily="18" charset="0"/>
              </a:rPr>
              <a:t>All devices offer two 12-bit ADCs, three general purpose 16-bit timers plus one PWM timer, as well as standard and advanced communication interfaces: up to two I2Cs and SPIs, three USARTs, an USB and a CAN. The devices operate from a 2.0 to 3.6 V power supply.</a:t>
            </a:r>
          </a:p>
        </p:txBody>
      </p:sp>
    </p:spTree>
    <p:extLst>
      <p:ext uri="{BB962C8B-B14F-4D97-AF65-F5344CB8AC3E}">
        <p14:creationId xmlns:p14="http://schemas.microsoft.com/office/powerpoint/2010/main" val="1678895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xEl>
                                              <p:pRg st="1" end="1"/>
                                            </p:txEl>
                                          </p:spTgt>
                                        </p:tgtEl>
                                        <p:attrNameLst>
                                          <p:attrName>style.visibility</p:attrName>
                                        </p:attrNameLst>
                                      </p:cBhvr>
                                      <p:to>
                                        <p:strVal val="visible"/>
                                      </p:to>
                                    </p:set>
                                    <p:animEffect transition="in" filter="fade">
                                      <p:cBhvr>
                                        <p:cTn id="12" dur="500"/>
                                        <p:tgtEl>
                                          <p:spTgt spid="1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xEl>
                                              <p:pRg st="2" end="2"/>
                                            </p:txEl>
                                          </p:spTgt>
                                        </p:tgtEl>
                                        <p:attrNameLst>
                                          <p:attrName>style.visibility</p:attrName>
                                        </p:attrNameLst>
                                      </p:cBhvr>
                                      <p:to>
                                        <p:strVal val="visible"/>
                                      </p:to>
                                    </p:set>
                                    <p:animEffect transition="in" filter="fade">
                                      <p:cBhvr>
                                        <p:cTn id="17" dur="500"/>
                                        <p:tgtEl>
                                          <p:spTgt spid="1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
                                            <p:txEl>
                                              <p:pRg st="3" end="3"/>
                                            </p:txEl>
                                          </p:spTgt>
                                        </p:tgtEl>
                                        <p:attrNameLst>
                                          <p:attrName>style.visibility</p:attrName>
                                        </p:attrNameLst>
                                      </p:cBhvr>
                                      <p:to>
                                        <p:strVal val="visible"/>
                                      </p:to>
                                    </p:set>
                                    <p:animEffect transition="in" filter="fade">
                                      <p:cBhvr>
                                        <p:cTn id="22" dur="500"/>
                                        <p:tgtEl>
                                          <p:spTgt spid="10">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0">
                                            <p:txEl>
                                              <p:pRg st="4" end="4"/>
                                            </p:txEl>
                                          </p:spTgt>
                                        </p:tgtEl>
                                        <p:attrNameLst>
                                          <p:attrName>style.visibility</p:attrName>
                                        </p:attrNameLst>
                                      </p:cBhvr>
                                      <p:to>
                                        <p:strVal val="visible"/>
                                      </p:to>
                                    </p:set>
                                    <p:animEffect transition="in" filter="fade">
                                      <p:cBhvr>
                                        <p:cTn id="27" dur="500"/>
                                        <p:tgtEl>
                                          <p:spTgt spid="10">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274638"/>
            <a:ext cx="7162800" cy="715962"/>
          </a:xfrm>
        </p:spPr>
        <p:txBody>
          <a:bodyPr>
            <a:normAutofit fontScale="90000"/>
          </a:bodyPr>
          <a:lstStyle/>
          <a:p>
            <a:r>
              <a:rPr lang="en-US" sz="4400" dirty="0">
                <a:solidFill>
                  <a:schemeClr val="tx1"/>
                </a:solidFill>
                <a:latin typeface="Times New Roman" pitchFamily="18" charset="0"/>
                <a:cs typeface="Times New Roman" pitchFamily="18" charset="0"/>
              </a:rPr>
              <a:t>Flowchart</a:t>
            </a:r>
            <a:r>
              <a:rPr lang="en-US" dirty="0">
                <a:solidFill>
                  <a:schemeClr val="tx1"/>
                </a:solidFill>
              </a:rPr>
              <a:t> </a:t>
            </a:r>
          </a:p>
        </p:txBody>
      </p:sp>
      <p:pic>
        <p:nvPicPr>
          <p:cNvPr id="3074" name="Picture 2"/>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tretch>
            <a:fillRect/>
          </a:stretch>
        </p:blipFill>
        <p:spPr bwMode="auto">
          <a:xfrm>
            <a:off x="1816100" y="1447800"/>
            <a:ext cx="59690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697946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274638"/>
            <a:ext cx="7620000" cy="868362"/>
          </a:xfrm>
        </p:spPr>
        <p:txBody>
          <a:bodyPr/>
          <a:lstStyle/>
          <a:p>
            <a:r>
              <a:rPr lang="en-US" dirty="0">
                <a:solidFill>
                  <a:schemeClr val="tx1"/>
                </a:solidFill>
                <a:latin typeface="Times New Roman" pitchFamily="18" charset="0"/>
                <a:cs typeface="Times New Roman" pitchFamily="18" charset="0"/>
              </a:rPr>
              <a:t>Future Scope</a:t>
            </a:r>
          </a:p>
        </p:txBody>
      </p:sp>
      <p:sp>
        <p:nvSpPr>
          <p:cNvPr id="3" name="Content Placeholder 2"/>
          <p:cNvSpPr>
            <a:spLocks noGrp="1"/>
          </p:cNvSpPr>
          <p:nvPr>
            <p:ph sz="quarter" idx="1"/>
          </p:nvPr>
        </p:nvSpPr>
        <p:spPr>
          <a:xfrm>
            <a:off x="914400" y="1447800"/>
            <a:ext cx="7543800" cy="4724400"/>
          </a:xfrm>
        </p:spPr>
        <p:txBody>
          <a:bodyPr>
            <a:normAutofit fontScale="85000" lnSpcReduction="20000"/>
          </a:bodyPr>
          <a:lstStyle/>
          <a:p>
            <a:pPr marL="0" indent="0">
              <a:buNone/>
            </a:pPr>
            <a:r>
              <a:rPr lang="en-US" dirty="0">
                <a:latin typeface="Times New Roman" pitchFamily="18" charset="0"/>
                <a:cs typeface="Times New Roman" pitchFamily="18" charset="0"/>
              </a:rPr>
              <a:t>The model can be improved by making some changes in the program and components. Some suggestions are given below.</a:t>
            </a:r>
          </a:p>
          <a:p>
            <a:pPr marL="0" indent="0">
              <a:buNone/>
            </a:pPr>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 We can add a load cell for measurement and control of weight of the product.</a:t>
            </a:r>
          </a:p>
          <a:p>
            <a:r>
              <a:rPr lang="en-US" dirty="0">
                <a:latin typeface="Times New Roman" pitchFamily="18" charset="0"/>
                <a:cs typeface="Times New Roman" pitchFamily="18" charset="0"/>
              </a:rPr>
              <a:t>We can also add a counter for counting the number of products.</a:t>
            </a:r>
          </a:p>
          <a:p>
            <a:r>
              <a:rPr lang="en-US" dirty="0">
                <a:latin typeface="Times New Roman" pitchFamily="18" charset="0"/>
                <a:cs typeface="Times New Roman" pitchFamily="18" charset="0"/>
              </a:rPr>
              <a:t> Speed of the system can be increased accounting to the speed of production.</a:t>
            </a:r>
          </a:p>
          <a:p>
            <a:r>
              <a:rPr lang="en-US" dirty="0">
                <a:latin typeface="Times New Roman" pitchFamily="18" charset="0"/>
                <a:cs typeface="Times New Roman" pitchFamily="18" charset="0"/>
              </a:rPr>
              <a:t> The system can be used as a quality controller by adding more sensors.</a:t>
            </a:r>
          </a:p>
          <a:p>
            <a:r>
              <a:rPr lang="en-US" dirty="0">
                <a:latin typeface="Times New Roman" pitchFamily="18" charset="0"/>
                <a:cs typeface="Times New Roman" pitchFamily="18" charset="0"/>
              </a:rPr>
              <a:t> The sensor can be changed according to the type of product.</a:t>
            </a:r>
          </a:p>
          <a:p>
            <a:r>
              <a:rPr lang="en-US" dirty="0">
                <a:latin typeface="Times New Roman" pitchFamily="18" charset="0"/>
                <a:cs typeface="Times New Roman" pitchFamily="18" charset="0"/>
              </a:rPr>
              <a:t> The servo motor can be replaced with stepper motor.</a:t>
            </a:r>
          </a:p>
          <a:p>
            <a:r>
              <a:rPr lang="en-US" dirty="0">
                <a:latin typeface="Times New Roman" pitchFamily="18" charset="0"/>
                <a:cs typeface="Times New Roman" pitchFamily="18" charset="0"/>
              </a:rPr>
              <a:t> The STM can be replaced with PLC.</a:t>
            </a:r>
          </a:p>
          <a:p>
            <a:endParaRPr lang="en-US" dirty="0">
              <a:latin typeface="Times New Roman" pitchFamily="18" charset="0"/>
              <a:cs typeface="Times New Roman" pitchFamily="18" charset="0"/>
            </a:endParaRPr>
          </a:p>
        </p:txBody>
      </p:sp>
    </p:spTree>
    <p:extLst>
      <p:ext uri="{BB962C8B-B14F-4D97-AF65-F5344CB8AC3E}">
        <p14:creationId xmlns:p14="http://schemas.microsoft.com/office/powerpoint/2010/main" val="2226478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fade">
                                      <p:cBhvr>
                                        <p:cTn id="37" dur="500"/>
                                        <p:tgtEl>
                                          <p:spTgt spid="3">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8" end="8"/>
                                            </p:txEl>
                                          </p:spTgt>
                                        </p:tgtEl>
                                        <p:attrNameLst>
                                          <p:attrName>style.visibility</p:attrName>
                                        </p:attrNameLst>
                                      </p:cBhvr>
                                      <p:to>
                                        <p:strVal val="visible"/>
                                      </p:to>
                                    </p:set>
                                    <p:animEffect transition="in" filter="fade">
                                      <p:cBhvr>
                                        <p:cTn id="42"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274638"/>
            <a:ext cx="7543800" cy="868362"/>
          </a:xfrm>
        </p:spPr>
        <p:txBody>
          <a:bodyPr>
            <a:normAutofit/>
          </a:bodyPr>
          <a:lstStyle/>
          <a:p>
            <a:r>
              <a:rPr lang="en-US" dirty="0">
                <a:solidFill>
                  <a:schemeClr val="tx1"/>
                </a:solidFill>
                <a:latin typeface="Times New Roman" pitchFamily="18" charset="0"/>
                <a:cs typeface="Times New Roman" pitchFamily="18" charset="0"/>
              </a:rPr>
              <a:t>References</a:t>
            </a:r>
          </a:p>
        </p:txBody>
      </p:sp>
      <p:sp>
        <p:nvSpPr>
          <p:cNvPr id="3" name="Content Placeholder 2"/>
          <p:cNvSpPr>
            <a:spLocks noGrp="1"/>
          </p:cNvSpPr>
          <p:nvPr>
            <p:ph sz="quarter" idx="1"/>
          </p:nvPr>
        </p:nvSpPr>
        <p:spPr/>
        <p:txBody>
          <a:bodyPr>
            <a:normAutofit/>
          </a:bodyPr>
          <a:lstStyle/>
          <a:p>
            <a:r>
              <a:rPr lang="en-US" dirty="0"/>
              <a:t>https://en.wikipedia.org/wiki/Colour_sorter</a:t>
            </a:r>
          </a:p>
          <a:p>
            <a:r>
              <a:rPr lang="en-US" dirty="0"/>
              <a:t> https://howtomechatronics.com/how-it-works/how-servo-motors-work-how-to-control-servos-using-arduino</a:t>
            </a:r>
          </a:p>
          <a:p>
            <a:r>
              <a:rPr lang="en-US" dirty="0"/>
              <a:t> http://www.ti.com/product/OPT101</a:t>
            </a:r>
          </a:p>
          <a:p>
            <a:r>
              <a:rPr lang="en-US" dirty="0"/>
              <a:t>image.dfrobot.com/image/data/DFR0269/STM32F103C8T6.pdf</a:t>
            </a:r>
          </a:p>
          <a:p>
            <a:r>
              <a:rPr lang="en-US" dirty="0"/>
              <a:t> https://info.pcboard.ca/led-specifications/superflux-piranha-led-specifications/</a:t>
            </a:r>
          </a:p>
          <a:p>
            <a:endParaRPr lang="en-US" dirty="0"/>
          </a:p>
          <a:p>
            <a:endParaRPr lang="en-US" dirty="0"/>
          </a:p>
        </p:txBody>
      </p:sp>
    </p:spTree>
    <p:extLst>
      <p:ext uri="{BB962C8B-B14F-4D97-AF65-F5344CB8AC3E}">
        <p14:creationId xmlns:p14="http://schemas.microsoft.com/office/powerpoint/2010/main" val="16556129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274638"/>
            <a:ext cx="7391400" cy="639762"/>
          </a:xfrm>
        </p:spPr>
        <p:txBody>
          <a:bodyPr>
            <a:normAutofit fontScale="90000"/>
          </a:bodyPr>
          <a:lstStyle/>
          <a:p>
            <a:r>
              <a:rPr lang="en-US" dirty="0">
                <a:solidFill>
                  <a:schemeClr val="tx1"/>
                </a:solidFill>
                <a:latin typeface="Times New Roman" pitchFamily="18" charset="0"/>
                <a:cs typeface="Times New Roman" pitchFamily="18" charset="0"/>
              </a:rPr>
              <a:t>Design and Output</a:t>
            </a:r>
          </a:p>
        </p:txBody>
      </p:sp>
      <p:pic>
        <p:nvPicPr>
          <p:cNvPr id="4" name="Content Placeholder 3"/>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990600" y="1219200"/>
            <a:ext cx="3657600" cy="5105400"/>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29200" y="1219200"/>
            <a:ext cx="3581400" cy="5105400"/>
          </a:xfrm>
          <a:prstGeom prst="rect">
            <a:avLst/>
          </a:prstGeom>
        </p:spPr>
      </p:pic>
    </p:spTree>
    <p:extLst>
      <p:ext uri="{BB962C8B-B14F-4D97-AF65-F5344CB8AC3E}">
        <p14:creationId xmlns:p14="http://schemas.microsoft.com/office/powerpoint/2010/main" val="4024345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HGｺﾞｼｯｸM"/>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Perpetua"/>
        <a:ea typeface=""/>
        <a:cs typeface=""/>
        <a:font script="Grek" typeface="Cambria"/>
        <a:font script="Cyrl" typeface="Cambria"/>
        <a:font script="Jpan" typeface="HG創英ﾌﾟﾚｾﾞﾝｽEB"/>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Equity</Template>
  <TotalTime>61</TotalTime>
  <Words>523</Words>
  <Application>Microsoft Office PowerPoint</Application>
  <PresentationFormat>On-screen Show (4:3)</PresentationFormat>
  <Paragraphs>38</Paragraphs>
  <Slides>10</Slides>
  <Notes>1</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Calibri</vt:lpstr>
      <vt:lpstr>Franklin Gothic Book</vt:lpstr>
      <vt:lpstr>Perpetua</vt:lpstr>
      <vt:lpstr>Times New Roman</vt:lpstr>
      <vt:lpstr>Wingdings 2</vt:lpstr>
      <vt:lpstr>Equity</vt:lpstr>
      <vt:lpstr>Color Sorter Machine</vt:lpstr>
      <vt:lpstr>Introduction </vt:lpstr>
      <vt:lpstr>Block Diagram</vt:lpstr>
      <vt:lpstr>Interfacing Diagram /Schematic</vt:lpstr>
      <vt:lpstr>Description of each component</vt:lpstr>
      <vt:lpstr>Flowchart </vt:lpstr>
      <vt:lpstr>Future Scope</vt:lpstr>
      <vt:lpstr>References</vt:lpstr>
      <vt:lpstr>Design and Output</vt:lpstr>
      <vt:lpstr>Final Working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Color Sorter Machine</dc:title>
  <dc:creator>Gauri</dc:creator>
  <cp:lastModifiedBy>DELL</cp:lastModifiedBy>
  <cp:revision>10</cp:revision>
  <dcterms:created xsi:type="dcterms:W3CDTF">2019-05-09T20:49:24Z</dcterms:created>
  <dcterms:modified xsi:type="dcterms:W3CDTF">2019-05-11T14:30:39Z</dcterms:modified>
</cp:coreProperties>
</file>